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19"/>
  </p:notesMasterIdLst>
  <p:sldIdLst>
    <p:sldId id="262" r:id="rId2"/>
    <p:sldId id="278" r:id="rId3"/>
    <p:sldId id="290" r:id="rId4"/>
    <p:sldId id="286" r:id="rId5"/>
    <p:sldId id="292" r:id="rId6"/>
    <p:sldId id="293" r:id="rId7"/>
    <p:sldId id="280" r:id="rId8"/>
    <p:sldId id="282" r:id="rId9"/>
    <p:sldId id="291" r:id="rId10"/>
    <p:sldId id="285" r:id="rId11"/>
    <p:sldId id="281" r:id="rId12"/>
    <p:sldId id="294" r:id="rId13"/>
    <p:sldId id="283" r:id="rId14"/>
    <p:sldId id="288" r:id="rId15"/>
    <p:sldId id="289" r:id="rId16"/>
    <p:sldId id="29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644" autoAdjust="0"/>
  </p:normalViewPr>
  <p:slideViewPr>
    <p:cSldViewPr snapToGrid="0">
      <p:cViewPr varScale="1">
        <p:scale>
          <a:sx n="54" d="100"/>
          <a:sy n="54" d="100"/>
        </p:scale>
        <p:origin x="136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D4EDA-ECC8-4970-A190-6341E9D5BA6F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DDD22-69A7-46A0-B757-017F0E50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45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DD22-69A7-46A0-B757-017F0E50F5E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8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DD22-69A7-46A0-B757-017F0E50F5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7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1" y="227013"/>
            <a:ext cx="99695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7" y="1598613"/>
            <a:ext cx="4821767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76334" y="1598613"/>
            <a:ext cx="4823884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258" y="445062"/>
            <a:ext cx="10972800" cy="1143000"/>
          </a:xfrm>
        </p:spPr>
        <p:txBody>
          <a:bodyPr>
            <a:noAutofit/>
          </a:bodyPr>
          <a:lstStyle/>
          <a:p>
            <a:r>
              <a:rPr lang="ru-RU" sz="4000" b="1" smtClean="0">
                <a:solidFill>
                  <a:srgbClr val="FF0000"/>
                </a:solidFill>
              </a:rPr>
              <a:t>Здоровьесберегающие технологии «Пальчиковая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гимнастика»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7525062" y="2097741"/>
            <a:ext cx="4057339" cy="154192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Подготовила воспитатель МБДОУ детский сад «Светлячок» </a:t>
            </a:r>
            <a:r>
              <a:rPr lang="ru-RU" dirty="0" err="1">
                <a:solidFill>
                  <a:srgbClr val="002060"/>
                </a:solidFill>
              </a:rPr>
              <a:t>Царегородцева</a:t>
            </a:r>
            <a:r>
              <a:rPr lang="ru-RU" dirty="0">
                <a:solidFill>
                  <a:srgbClr val="002060"/>
                </a:solidFill>
              </a:rPr>
              <a:t> Н.В.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60789" y="3508140"/>
            <a:ext cx="5389562" cy="302866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4" y="1847088"/>
            <a:ext cx="6567305" cy="4925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94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222" y="494676"/>
            <a:ext cx="9624960" cy="1606183"/>
          </a:xfrm>
        </p:spPr>
        <p:txBody>
          <a:bodyPr/>
          <a:lstStyle/>
          <a:p>
            <a:r>
              <a:rPr lang="ru-RU" sz="2800" b="1" i="1" dirty="0">
                <a:solidFill>
                  <a:srgbClr val="FF0000"/>
                </a:solidFill>
              </a:rPr>
              <a:t>Условия: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 Материальные: игры для развития мелкой моторики, пальчиковые театры согласно возраста детей, необходимая методическая литература по данной теме.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b="1" i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60946" y="1558977"/>
            <a:ext cx="3070034" cy="1354158"/>
          </a:xfrm>
        </p:spPr>
        <p:txBody>
          <a:bodyPr/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dirty="0"/>
              <a:t>Логический шнуровальный аппарат «Мишутка»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956025" y="1379095"/>
            <a:ext cx="3063240" cy="1534040"/>
          </a:xfrm>
        </p:spPr>
        <p:txBody>
          <a:bodyPr/>
          <a:lstStyle/>
          <a:p>
            <a:r>
              <a:rPr lang="ru-RU" dirty="0" smtClean="0"/>
              <a:t>Лабиринт</a:t>
            </a:r>
          </a:p>
          <a:p>
            <a:r>
              <a:rPr lang="ru-RU" dirty="0"/>
              <a:t>Кубики в картинках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224156" y="1379095"/>
            <a:ext cx="3070025" cy="1534040"/>
          </a:xfrm>
        </p:spPr>
        <p:txBody>
          <a:bodyPr/>
          <a:lstStyle/>
          <a:p>
            <a:r>
              <a:rPr lang="ru-RU" dirty="0"/>
              <a:t>Мозаика 50 деталей, </a:t>
            </a:r>
            <a:r>
              <a:rPr lang="ru-RU" dirty="0" smtClean="0"/>
              <a:t>крупная</a:t>
            </a:r>
          </a:p>
          <a:p>
            <a:r>
              <a:rPr lang="ru-RU" dirty="0"/>
              <a:t>Мозаика мелкая «Полянка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47" y="3022673"/>
            <a:ext cx="4661647" cy="3496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5" y="2913135"/>
            <a:ext cx="4625788" cy="3469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59" y="2818778"/>
            <a:ext cx="2775097" cy="3700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89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/>
            </a:r>
            <a:br>
              <a:rPr lang="ru-RU" sz="4400" b="1" dirty="0" smtClean="0">
                <a:solidFill>
                  <a:srgbClr val="C00000"/>
                </a:solidFill>
              </a:rPr>
            </a:br>
            <a:endParaRPr lang="ru-RU" sz="4400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60946" y="537883"/>
            <a:ext cx="3070034" cy="129628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Пирамидки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3739256" y="968188"/>
            <a:ext cx="3280009" cy="1129553"/>
          </a:xfrm>
        </p:spPr>
        <p:txBody>
          <a:bodyPr/>
          <a:lstStyle/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Пазлы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: «Баба Яга»,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«Царевна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– лягушка», «Зайчик»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7224156" y="537883"/>
            <a:ext cx="3587279" cy="143435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Пальчиковый театр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Колобок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»,«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Морозко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«Теремок»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41" y="2102906"/>
            <a:ext cx="4661647" cy="3496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03" y="3022673"/>
            <a:ext cx="4910016" cy="3682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87" y="2097741"/>
            <a:ext cx="5020235" cy="3765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5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P spid="10" grpId="0" build="p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Наборы кубиков, строительных деталей</a:t>
            </a:r>
            <a:br>
              <a:rPr lang="ru-RU" sz="3200" dirty="0" smtClean="0"/>
            </a:br>
            <a:r>
              <a:rPr lang="ru-RU" sz="3200" dirty="0" smtClean="0"/>
              <a:t>Методическое пособие «Сундучок чудес»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920085"/>
            <a:ext cx="5915677" cy="4434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9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 </a:t>
            </a:r>
            <a:r>
              <a:rPr lang="ru-RU" b="1" i="1" u="sng" dirty="0">
                <a:solidFill>
                  <a:srgbClr val="FF0000"/>
                </a:solidFill>
              </a:rPr>
              <a:t>I. Подготовительный этап: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Определение педагогом темы, целей и задач, содержания проекта, прогнозирование результата;</a:t>
            </a:r>
          </a:p>
          <a:p>
            <a:pPr lvl="0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обсуждение с родителями проекта, выяснение возможностей, средств, необходимых для реализации проекта, определение содержания, длительности проекта и участия в нем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родителей;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Изучение методической литературы по данной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теме;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Подготовка наглядного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материала.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 составление перспективного плана проведения пальчиковой гимнастики с ребенком;</a:t>
            </a:r>
          </a:p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разработка рекомендаций по проведению пальчиковой гимнастики;</a:t>
            </a:r>
          </a:p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обучение родителей проведению пальчиковой гимнастики с ребенком;</a:t>
            </a:r>
          </a:p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включение пальчиковой гимнастики в конспекты занятий, комплексы утренней гимнастики, в сценарии утренников, в утренние и вечерние отрезки времени.</a:t>
            </a:r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543485"/>
            <a:ext cx="10972800" cy="1143000"/>
          </a:xfrm>
        </p:spPr>
        <p:txBody>
          <a:bodyPr/>
          <a:lstStyle/>
          <a:p>
            <a:r>
              <a:rPr lang="ru-RU" b="1" i="1" u="sng" dirty="0">
                <a:solidFill>
                  <a:srgbClr val="FF0000"/>
                </a:solidFill>
              </a:rPr>
              <a:t>II. Основной этап реализации проекта: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 </a:t>
            </a:r>
            <a:r>
              <a:rPr lang="ru-RU" b="1" i="1" u="sng" dirty="0">
                <a:solidFill>
                  <a:srgbClr val="FF0000"/>
                </a:solidFill>
              </a:rPr>
              <a:t>III. Заключительный этап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 </a:t>
            </a:r>
            <a:r>
              <a:rPr lang="ru-RU" sz="2800" b="1" dirty="0"/>
              <a:t>Анализируя проделанную работу, можно сделать выводы:</a:t>
            </a:r>
            <a:br>
              <a:rPr lang="ru-RU" sz="2800" b="1" dirty="0"/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 </a:t>
            </a:r>
            <a:r>
              <a:rPr lang="ru-RU" dirty="0" smtClean="0"/>
              <a:t>при разработке проекта учтены возрастные особенности детей;</a:t>
            </a:r>
            <a:endParaRPr lang="ru-RU" dirty="0"/>
          </a:p>
          <a:p>
            <a:pPr lvl="0"/>
            <a:r>
              <a:rPr lang="ru-RU" dirty="0"/>
              <a:t>отмечалась положительная реакция и эмоциональный отклик детей на знакомство с новыми видами пальчиковой </a:t>
            </a:r>
            <a:r>
              <a:rPr lang="ru-RU" dirty="0" smtClean="0"/>
              <a:t>гимнастики,;</a:t>
            </a:r>
            <a:endParaRPr lang="ru-RU" dirty="0"/>
          </a:p>
          <a:p>
            <a:r>
              <a:rPr lang="ru-RU" dirty="0"/>
              <a:t>возросла речевая активность детей, внимание стало более сосредоточенным, улучшилась память</a:t>
            </a:r>
            <a:r>
              <a:rPr lang="ru-RU" dirty="0" smtClean="0"/>
              <a:t>;</a:t>
            </a:r>
          </a:p>
          <a:p>
            <a:pPr lvl="0"/>
            <a:r>
              <a:rPr lang="ru-RU" dirty="0"/>
              <a:t>считаем, что удалось достигнуть хороших результатов взаимодействия педагога с </a:t>
            </a:r>
            <a:r>
              <a:rPr lang="ru-RU" dirty="0" smtClean="0"/>
              <a:t>родителями.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849"/>
            <a:ext cx="10972800" cy="1500469"/>
          </a:xfrm>
        </p:spPr>
        <p:txBody>
          <a:bodyPr/>
          <a:lstStyle/>
          <a:p>
            <a:r>
              <a:rPr lang="ru-RU" sz="3600" b="1" dirty="0"/>
              <a:t>Перспектива на будущее: </a:t>
            </a:r>
            <a:r>
              <a:rPr lang="ru-RU" sz="3600" dirty="0"/>
              <a:t>разработать перспективу проекта «Теневой театр».</a:t>
            </a:r>
            <a:br>
              <a:rPr lang="ru-RU" sz="3600" dirty="0"/>
            </a:br>
            <a:r>
              <a:rPr lang="ru-RU" sz="3600" b="1" dirty="0"/>
              <a:t> Перечень используемой литературы: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Е.М.Косинова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«Уроки логопеда» Игры для развития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речи;</a:t>
            </a:r>
          </a:p>
          <a:p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Навицкая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О. П. Ум на кончиках пальцев. Веселые пальчиковые игры. Маленькие подсказки для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родителей;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Данилова Л. Пальчиковые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игры;</a:t>
            </a:r>
          </a:p>
          <a:p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Драко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М. В. Развивающие пальчиковые игры.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8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" y="3152972"/>
            <a:ext cx="5473697" cy="3642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7" y="-1143210"/>
            <a:ext cx="6799907" cy="58799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26" y="341614"/>
            <a:ext cx="7177174" cy="5382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73" y="2336873"/>
            <a:ext cx="6117183" cy="4587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607859" y="1834166"/>
            <a:ext cx="3276771" cy="14465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347632"/>
          </a:xfrm>
        </p:spPr>
        <p:txBody>
          <a:bodyPr/>
          <a:lstStyle/>
          <a:p>
            <a:pPr algn="r"/>
            <a:r>
              <a:rPr lang="ru-RU" sz="3600" b="1" i="1" dirty="0">
                <a:solidFill>
                  <a:srgbClr val="FF0000"/>
                </a:solidFill>
              </a:rPr>
              <a:t>«Ум ребёнка находится на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кончиках его пальцев».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В.А. Сухомлинский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7" y="1085316"/>
            <a:ext cx="5020235" cy="3765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57" y="2720701"/>
            <a:ext cx="4996329" cy="3747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78" y="2232903"/>
            <a:ext cx="5484710" cy="4113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5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80516"/>
          </a:xfrm>
        </p:spPr>
        <p:txBody>
          <a:bodyPr/>
          <a:lstStyle/>
          <a:p>
            <a:r>
              <a:rPr lang="ru-RU" sz="3600" b="1" i="1" dirty="0">
                <a:solidFill>
                  <a:srgbClr val="FF0000"/>
                </a:solidFill>
              </a:rPr>
              <a:t>Что же происходит, когда ребёнок занимается пальчиковой гимнастикой?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09600" y="968188"/>
            <a:ext cx="10972800" cy="535641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Выполнение упражнений индуктивно приводит к возбуждению в речевых центрах головного мозга и стимулирует развитие речи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Игры с пальчиками создают благоприятный эмоциональный фон, развивают умение подражать взрослому, учат понимать смысл речи. Повышают речевую активность ребёнка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Если ребёнок будет выполнять упражнения, сопровождая их стихотворными строчками, то его речь станет более чёткой. Ритмичной, яркой.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Ребёнок учится запоминать определённые положения рук и последовательность движений.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Овладев многими упражнениями, он сможет «рассказывать руками» целые истории.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 результате пальчиковых упражнений кисти рук и пальцы приобретут силу, хорошую подвижность, а это в дальнейшем облегчит овладение навыком письма.</a:t>
            </a:r>
          </a:p>
          <a:p>
            <a:pPr marL="0" indent="0">
              <a:buNone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Актуальность</a:t>
            </a:r>
            <a:r>
              <a:rPr lang="ru-RU" sz="4400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19" y="1095377"/>
            <a:ext cx="6096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ногие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современные концепции дошкольного образования признают незаменимое влияние пальчиковых игр на речевое развитие ребёнка, а также проблема вызвана недостаточным просвещением родителей в данном вопросе.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47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518397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Цель проекта:</a:t>
            </a:r>
            <a:r>
              <a:rPr lang="ru-RU" sz="3600" dirty="0">
                <a:solidFill>
                  <a:srgbClr val="FF0000"/>
                </a:solidFill>
              </a:rPr>
              <a:t> </a:t>
            </a:r>
            <a:r>
              <a:rPr lang="ru-RU" sz="3600" b="1" dirty="0">
                <a:solidFill>
                  <a:srgbClr val="FF0000"/>
                </a:solidFill>
              </a:rPr>
              <a:t>Содействовать развитию мелкой моторики рук детей дошкольного возраста в процессе пальчиковых игр</a:t>
            </a:r>
            <a:r>
              <a:rPr lang="ru-RU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609600" y="2420471"/>
            <a:ext cx="10972800" cy="3904130"/>
          </a:xfrm>
        </p:spPr>
        <p:txBody>
          <a:bodyPr/>
          <a:lstStyle/>
          <a:p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Участники проекта: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 1. Воспитатель: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</a:rPr>
              <a:t>Царегородцева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 Наталья Валентиновна;</a:t>
            </a:r>
          </a:p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2. Дети;</a:t>
            </a:r>
          </a:p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3. Родители и другие члены семьи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Длительность проекта: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 в течение учебного года (с сентября 2015г. по май 2016г.)</a:t>
            </a:r>
          </a:p>
        </p:txBody>
      </p:sp>
    </p:spTree>
    <p:extLst>
      <p:ext uri="{BB962C8B-B14F-4D97-AF65-F5344CB8AC3E}">
        <p14:creationId xmlns:p14="http://schemas.microsoft.com/office/powerpoint/2010/main" val="106302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Задачи: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подготовить методический материал по данной теме, картотеки пальчиковых игр;</a:t>
            </a:r>
          </a:p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содействовать развитию мышц пальцев рук с помощью различных игр;</a:t>
            </a:r>
          </a:p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показать способы и приёмы проведения пальчиковой гимнастики;</a:t>
            </a:r>
          </a:p>
          <a:p>
            <a:pPr lvl="0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содействовать развитию речи детей, расширению словарного запаса;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познакомить с правилами проведения пальчиковой гимнастики.</a:t>
            </a:r>
          </a:p>
        </p:txBody>
      </p:sp>
    </p:spTree>
    <p:extLst>
      <p:ext uri="{BB962C8B-B14F-4D97-AF65-F5344CB8AC3E}">
        <p14:creationId xmlns:p14="http://schemas.microsoft.com/office/powerpoint/2010/main" val="30932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715621"/>
          </a:xfrm>
        </p:spPr>
        <p:txBody>
          <a:bodyPr/>
          <a:lstStyle/>
          <a:p>
            <a:r>
              <a:rPr lang="ru-RU" sz="4800" b="1" i="1" dirty="0">
                <a:solidFill>
                  <a:srgbClr val="FF0000"/>
                </a:solidFill>
              </a:rPr>
              <a:t>Предполагаемый результат:</a:t>
            </a: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/>
              <a:t> Дети:</a:t>
            </a:r>
            <a:br>
              <a:rPr lang="ru-RU" sz="4800" dirty="0"/>
            </a:b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 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проявляют интерес к пальчиковой гимнастике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увеличился словарный запас детей, речь детей стала более эмоциональной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выразительной;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возросла речевая активность детей в различных видах деятельности;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дети используют пальчиковую гимнастику в повседневной жизни;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у детей более развита мимика, моторика пальцев рук, внимание, память, воображение, речь.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Родители: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родители стали единомышленниками с педагогами ДОУ по использованию пальчиковой гимнастики в работе с детьми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родители получили необходимые знания по данной теме, стали более информированными в вопросе проведения пальчиковой гимнастики с детьми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дома.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4646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673955" y="3284311"/>
            <a:ext cx="3488486" cy="192908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FF0000"/>
                </a:solidFill>
              </a:rPr>
              <a:t>Средства достижения поставленных задач: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7439186" y="1255813"/>
            <a:ext cx="3623261" cy="17903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/>
              <a:t>И</a:t>
            </a:r>
            <a:r>
              <a:rPr lang="ru-RU" sz="2400" dirty="0" smtClean="0"/>
              <a:t>нформационные </a:t>
            </a:r>
            <a:r>
              <a:rPr lang="ru-RU" sz="2400" dirty="0"/>
              <a:t>листы для родителей;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433954" y="1673816"/>
            <a:ext cx="3329246" cy="25740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/>
              <a:t>П</a:t>
            </a:r>
            <a:r>
              <a:rPr lang="ru-RU" sz="2400" dirty="0" smtClean="0"/>
              <a:t>рименение </a:t>
            </a:r>
            <a:r>
              <a:rPr lang="ru-RU" sz="2400" dirty="0"/>
              <a:t>пальчиковой гимнастики во время досуга детей;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3848745" y="1324802"/>
            <a:ext cx="3507784" cy="19595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/>
              <a:t>И</a:t>
            </a:r>
            <a:r>
              <a:rPr lang="ru-RU" sz="2400" dirty="0" smtClean="0"/>
              <a:t>спользование </a:t>
            </a:r>
            <a:r>
              <a:rPr lang="ru-RU" sz="2400" dirty="0"/>
              <a:t>пальчиковой гимнастики на занятиях, на прогулке и т.д.;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759417" y="4357264"/>
            <a:ext cx="4458042" cy="2384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/>
              <a:t>И</a:t>
            </a:r>
            <a:r>
              <a:rPr lang="ru-RU" sz="2400" dirty="0" smtClean="0"/>
              <a:t>спользование </a:t>
            </a:r>
            <a:r>
              <a:rPr lang="ru-RU" sz="2400" dirty="0"/>
              <a:t>атрибутов к пальчиковой </a:t>
            </a:r>
            <a:r>
              <a:rPr lang="ru-RU" sz="2400" dirty="0" err="1"/>
              <a:t>гимнастикъе</a:t>
            </a:r>
            <a:r>
              <a:rPr lang="ru-RU" sz="2400" dirty="0"/>
              <a:t>.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7578671" y="3983084"/>
            <a:ext cx="4613329" cy="2712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dirty="0"/>
              <a:t>Р</a:t>
            </a:r>
            <a:r>
              <a:rPr lang="ru-RU" sz="2800" dirty="0" smtClean="0"/>
              <a:t>азучивание </a:t>
            </a:r>
            <a:r>
              <a:rPr lang="ru-RU" sz="2800" dirty="0"/>
              <a:t>стихов, </a:t>
            </a:r>
            <a:r>
              <a:rPr lang="ru-RU" sz="2800" dirty="0" err="1"/>
              <a:t>потешек</a:t>
            </a:r>
            <a:r>
              <a:rPr lang="ru-RU" sz="2800" dirty="0"/>
              <a:t>;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7439186" y="3083860"/>
            <a:ext cx="805912" cy="41875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422962" y="3174875"/>
            <a:ext cx="356461" cy="3778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3084163" y="3284311"/>
            <a:ext cx="1589792" cy="69877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060556" y="4664990"/>
            <a:ext cx="759417" cy="38875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4" idx="6"/>
          </p:cNvCxnSpPr>
          <p:nvPr/>
        </p:nvCxnSpPr>
        <p:spPr>
          <a:xfrm>
            <a:off x="8162441" y="4248855"/>
            <a:ext cx="1477505" cy="36861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копия1</Template>
  <TotalTime>1472</TotalTime>
  <Words>463</Words>
  <Application>Microsoft Office PowerPoint</Application>
  <PresentationFormat>Широкоэкранный</PresentationFormat>
  <Paragraphs>76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Century Schoolbook</vt:lpstr>
      <vt:lpstr>Constantia</vt:lpstr>
      <vt:lpstr>Monotype Corsiva</vt:lpstr>
      <vt:lpstr>Wingdings 2</vt:lpstr>
      <vt:lpstr>Поток</vt:lpstr>
      <vt:lpstr>Здоровьесберегающие технологии «Пальчиковая гимнастика»</vt:lpstr>
      <vt:lpstr>«Ум ребёнка находится на кончиках его пальцев». В.А. Сухомлинский</vt:lpstr>
      <vt:lpstr>Что же происходит, когда ребёнок занимается пальчиковой гимнастикой? </vt:lpstr>
      <vt:lpstr>Актуальность </vt:lpstr>
      <vt:lpstr>Цель проекта: Содействовать развитию мелкой моторики рук детей дошкольного возраста в процессе пальчиковых игр.</vt:lpstr>
      <vt:lpstr>Задачи:</vt:lpstr>
      <vt:lpstr>Предполагаемый результат:  Дети: </vt:lpstr>
      <vt:lpstr>Родители:</vt:lpstr>
      <vt:lpstr>Презентация PowerPoint</vt:lpstr>
      <vt:lpstr>Условия:  Материальные: игры для развития мелкой моторики, пальчиковые театры согласно возраста детей, необходимая методическая литература по данной теме. </vt:lpstr>
      <vt:lpstr> </vt:lpstr>
      <vt:lpstr>Наборы кубиков, строительных деталей Методическое пособие «Сундучок чудес»</vt:lpstr>
      <vt:lpstr> I. Подготовительный этап: </vt:lpstr>
      <vt:lpstr>II. Основной этап реализации проекта:</vt:lpstr>
      <vt:lpstr> III. Заключительный этап  Анализируя проделанную работу, можно сделать выводы: </vt:lpstr>
      <vt:lpstr>Перспектива на будущее: разработать перспективу проекта «Теневой театр».  Перечень используемой литературы: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пособие «Сундучок чудес» (для работы с детьми 2-3 лет)</dc:title>
  <dc:creator>Наташа</dc:creator>
  <cp:lastModifiedBy>Наташа</cp:lastModifiedBy>
  <cp:revision>127</cp:revision>
  <dcterms:created xsi:type="dcterms:W3CDTF">2014-09-29T02:58:36Z</dcterms:created>
  <dcterms:modified xsi:type="dcterms:W3CDTF">2016-06-14T10:10:40Z</dcterms:modified>
</cp:coreProperties>
</file>